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2" r:id="rId8"/>
    <p:sldId id="260" r:id="rId9"/>
    <p:sldId id="263" r:id="rId10"/>
    <p:sldId id="26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4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4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9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7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1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0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9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2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C5CF-9751-4682-9D55-CF0B4B6366A6}" type="datetimeFigureOut">
              <a:rPr lang="de-AT" smtClean="0"/>
              <a:t>02.04.2018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33B9-12B3-47C1-9110-6B796F3235D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9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</a:t>
            </a:r>
            <a:r>
              <a:rPr lang="de-AT" dirty="0" smtClean="0"/>
              <a:t>ernidee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Dezimalzahlen begegnen uns täglich im Alltag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86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Folgeauftrag</a:t>
            </a:r>
            <a:endParaRPr lang="de-A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8380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 smtClean="0"/>
              <a:t>Margit Temel bringt eine Dose mit Kleingeld mit. Wie viel Geld ist in der Dose?</a:t>
            </a:r>
          </a:p>
          <a:p>
            <a:r>
              <a:rPr lang="de-AT" dirty="0" smtClean="0"/>
              <a:t>Schüler/innen bekommen zu zweit einen Teil des Geldes und sollen es zählen. </a:t>
            </a:r>
          </a:p>
          <a:p>
            <a:r>
              <a:rPr lang="de-AT" dirty="0" smtClean="0"/>
              <a:t>Die Schüler/innen schreiben die gezählten Geldbeträge auf. Sie schätzen, wie viel insgesamt in der Dose gewesen sein könnte.</a:t>
            </a:r>
          </a:p>
          <a:p>
            <a:r>
              <a:rPr lang="de-AT" dirty="0" smtClean="0"/>
              <a:t>Die Geldbeträge werden an einer Flipchart aufgeschrieben. Die Schüler/innen bekommen den Auftrag, eine Summe zu bilden und diese unterschiedlich darzustellen. Gemeinsam werden die Darstellungsformen von Geld auf dem Plakat entwickelt.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4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Schülerinnen beim Zählen und Schätzen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6147" name="Picture 3" descr="C:\Users\Benutzer1\Desktop\Dialogisches Lernen\DL 2017-18\1a_2017-18\7. Dezimalzahlen\IMG_9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8"/>
            <a:ext cx="6264696" cy="46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Vorbereitung auf den Auftrag</a:t>
            </a:r>
            <a:endParaRPr lang="de-AT" dirty="0"/>
          </a:p>
        </p:txBody>
      </p:sp>
      <p:pic>
        <p:nvPicPr>
          <p:cNvPr id="7170" name="Picture 2" descr="C:\Users\Benutzer1\Desktop\Dialogisches Lernen\DL 2017-18\1a_2017-18\7. Dezimalzahlen\IMG_95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6839" r="9097" b="8062"/>
          <a:stretch/>
        </p:blipFill>
        <p:spPr bwMode="auto">
          <a:xfrm rot="5400000">
            <a:off x="2272143" y="2078183"/>
            <a:ext cx="4655130" cy="38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Auftrag: Ich mache das so!</a:t>
            </a:r>
            <a:endParaRPr lang="de-AT" dirty="0"/>
          </a:p>
        </p:txBody>
      </p:sp>
      <p:pic>
        <p:nvPicPr>
          <p:cNvPr id="4" name="Bild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35991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539552" y="47971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Schreibe auf, was dir durch den Kopf geht, wenn du die Aufgabe löst. Kennst du eine ähnliche Aufgabe aus deinem alltäglichen Leben? Schreibe sie auf.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1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Wie machst du es?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Autographensammlung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1026" name="Picture 2" descr="C:\Users\Benutzer1\Desktop\Dialogisches Lernen\DL 2017-18\1a_2017-18\7. Dezimalzahlen\M_1a_Dezimalzahlen_Autographensammlung 00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71600" y="2348880"/>
            <a:ext cx="5329662" cy="43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Findest du die Fehlerperlen?</a:t>
            </a:r>
            <a:endParaRPr lang="de-AT" dirty="0"/>
          </a:p>
        </p:txBody>
      </p:sp>
      <p:pic>
        <p:nvPicPr>
          <p:cNvPr id="2050" name="Picture 2" descr="C:\Users\Benutzer1\Desktop\Dialogisches Lernen\DL 2017-18\1a_2017-18\7. Dezimalzahlen\M_1a_Dezimalzahlen_Autographensammlung 001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5" b="21789"/>
          <a:stretch/>
        </p:blipFill>
        <p:spPr bwMode="auto">
          <a:xfrm>
            <a:off x="539551" y="1628800"/>
            <a:ext cx="847506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Rückmeldung</a:t>
            </a:r>
            <a:endParaRPr lang="de-A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1"/>
          <a:stretch/>
        </p:blipFill>
        <p:spPr bwMode="auto">
          <a:xfrm>
            <a:off x="153887" y="1600200"/>
            <a:ext cx="7880005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machen wir ab</a:t>
            </a:r>
            <a:endParaRPr lang="de-A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35050" r="2748" b="19965"/>
          <a:stretch/>
        </p:blipFill>
        <p:spPr bwMode="auto">
          <a:xfrm>
            <a:off x="323528" y="1340768"/>
            <a:ext cx="5237019" cy="47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Benutzer1\Desktop\Dialogisches Lernen\DL 2017-18\1a_2017-18\7. Dezimalzahlen\IMG_9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18525" b="8954"/>
          <a:stretch/>
        </p:blipFill>
        <p:spPr bwMode="auto">
          <a:xfrm>
            <a:off x="5508104" y="2636912"/>
            <a:ext cx="3089564" cy="31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Bildschirmpräsentation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Kernidee</vt:lpstr>
      <vt:lpstr>Einführung</vt:lpstr>
      <vt:lpstr>Schülerinnen beim Zählen und Schätzen</vt:lpstr>
      <vt:lpstr>Vorbereitung auf den Auftrag</vt:lpstr>
      <vt:lpstr>Auftrag: Ich mache das so!</vt:lpstr>
      <vt:lpstr>Wie machst du es?</vt:lpstr>
      <vt:lpstr>Findest du die Fehlerperlen?</vt:lpstr>
      <vt:lpstr>Rückmeldung</vt:lpstr>
      <vt:lpstr>Das machen wir ab</vt:lpstr>
      <vt:lpstr>Folgeauftrag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Benutzer1</dc:creator>
  <cp:lastModifiedBy>Benutzer1</cp:lastModifiedBy>
  <cp:revision>6</cp:revision>
  <dcterms:created xsi:type="dcterms:W3CDTF">2018-03-09T11:30:57Z</dcterms:created>
  <dcterms:modified xsi:type="dcterms:W3CDTF">2018-04-02T10:02:23Z</dcterms:modified>
</cp:coreProperties>
</file>